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" d="100"/>
          <a:sy n="10" d="100"/>
        </p:scale>
        <p:origin x="2544" y="198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6525-C9BA-40D7-B2D2-542B7F354B6C}" type="datetimeFigureOut">
              <a:rPr lang="pt-BR" smtClean="0"/>
              <a:pPr/>
              <a:t>26/12/2022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F5AE-F715-4CE2-AD9A-070F86BD05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30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FFC6-63A1-4379-ABA6-4A21B8CD1CE4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8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F02A-D8BD-49C9-BFB3-C4FA34320907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8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810-CD30-4D05-8C85-5826750BF511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8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CB05-BB9A-40B2-93A0-04A61E69923A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24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11E2-347E-4FFF-B12D-8D8A66507441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0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3A24-84ED-44A2-BA86-5263B6B98956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94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817-5F0F-4258-8B8C-5E1A6ECBD335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6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38A-A178-4A74-A7EF-626C348F299E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94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BF6-D828-4B4E-97F1-D88AAA51CD13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7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3F0A-4913-4115-BEE2-2FE448884846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8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646E-9267-4941-B05D-E480E4452BDC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3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1BF9-C1FC-4F15-B0D1-3D0596A9BD55}" type="datetime1">
              <a:rPr lang="pt-BR" smtClean="0"/>
              <a:pPr/>
              <a:t>26/12/2022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90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216224" y="11622912"/>
            <a:ext cx="28299143" cy="5476426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 fontScale="25000" lnSpcReduction="20000"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800" b="1" dirty="0"/>
              <a:t>E-PÔSTER</a:t>
            </a:r>
          </a:p>
          <a:p>
            <a:endParaRPr lang="pt-BR" sz="24000" b="1" dirty="0"/>
          </a:p>
          <a:p>
            <a:r>
              <a:rPr lang="pt-BR" sz="12800" dirty="0">
                <a:solidFill>
                  <a:srgbClr val="FF0000"/>
                </a:solidFill>
              </a:rPr>
              <a:t>(Substitua os textos em azul pelos dados do seu trabalho. Não altere as fontes, nem as cores, nem a  formatação!)</a:t>
            </a:r>
          </a:p>
          <a:p>
            <a:pPr algn="l"/>
            <a:endParaRPr lang="pt-BR" sz="16000" b="1" dirty="0"/>
          </a:p>
          <a:p>
            <a:r>
              <a:rPr lang="pt-BR" sz="16000" b="1" dirty="0"/>
              <a:t>Título: </a:t>
            </a:r>
            <a:r>
              <a:rPr lang="pt-BR" sz="16000" dirty="0">
                <a:solidFill>
                  <a:srgbClr val="0070C0"/>
                </a:solidFill>
              </a:rPr>
              <a:t>EM MAIÚSCULAS, ESTILO NEGRITO E ALINHAMENTO CENTRALIZADO</a:t>
            </a:r>
            <a:r>
              <a:rPr lang="pt-BR" sz="16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pt-BR" sz="16000" b="1" dirty="0"/>
            </a:br>
            <a:endParaRPr lang="pt-BR" sz="16000" b="1" dirty="0"/>
          </a:p>
          <a:p>
            <a:pPr algn="r"/>
            <a:r>
              <a:rPr lang="pt-BR" sz="16000" b="1" dirty="0"/>
              <a:t>Nome do(s) autor(es): </a:t>
            </a:r>
            <a:r>
              <a:rPr lang="pt-BR" sz="16000" i="1" dirty="0">
                <a:solidFill>
                  <a:srgbClr val="0070C0"/>
                </a:solidFill>
              </a:rPr>
              <a:t>estilo itálico e alinhamento à direita.</a:t>
            </a:r>
          </a:p>
          <a:p>
            <a:pPr algn="r"/>
            <a:br>
              <a:rPr lang="pt-BR" sz="16000" b="1" dirty="0"/>
            </a:br>
            <a:r>
              <a:rPr lang="pt-BR" sz="16000" b="1" dirty="0"/>
              <a:t>Nome da instituição: </a:t>
            </a:r>
            <a:r>
              <a:rPr lang="pt-BR" sz="16000" i="1" dirty="0">
                <a:solidFill>
                  <a:srgbClr val="0070C0"/>
                </a:solidFill>
              </a:rPr>
              <a:t>estilo itálico e alinhamento à direita.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03040" y="39892732"/>
            <a:ext cx="265662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__________________________________________________________________________________________</a:t>
            </a:r>
          </a:p>
          <a:p>
            <a:pPr algn="ctr"/>
            <a:r>
              <a:rPr lang="pt-BR" sz="4400" b="1" dirty="0"/>
              <a:t>ABCCR - Associação Brasileira de Catarata e Cirurgia Refrativa</a:t>
            </a:r>
          </a:p>
          <a:p>
            <a:pPr algn="ctr"/>
            <a:r>
              <a:rPr lang="pt-BR" sz="4400" b="1" dirty="0"/>
              <a:t>BRASCRS – </a:t>
            </a:r>
            <a:r>
              <a:rPr lang="en-US" sz="4400" b="1" dirty="0"/>
              <a:t>Brazilian Association of Cataract and Refractive Surgery</a:t>
            </a:r>
            <a:endParaRPr lang="pt-BR" sz="44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502619" y="17095520"/>
            <a:ext cx="25778863" cy="144016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/>
              <a:t>Palavras-chave: </a:t>
            </a:r>
            <a:r>
              <a:rPr lang="pt-BR" sz="4000" dirty="0">
                <a:solidFill>
                  <a:srgbClr val="0070C0"/>
                </a:solidFill>
              </a:rPr>
              <a:t>indicação de três palavras-chaves, estilo normal e alinhamento justificado.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502619" y="19327768"/>
            <a:ext cx="257788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DIGITE SEU TRABALHO AQUI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C79CFA-8AC0-7820-9063-863923DF9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98"/>
            <a:ext cx="28803600" cy="116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15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101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XXII CONFAEB Arte/Educação: Corpos em Trânsito 29 de outubro à 02 de novembro de 2012 Instituto de Artes / Universidade Estadual Paulista</dc:title>
  <dc:creator>JuSampaio</dc:creator>
  <cp:lastModifiedBy>Operacional</cp:lastModifiedBy>
  <cp:revision>19</cp:revision>
  <cp:lastPrinted>2016-09-19T14:47:28Z</cp:lastPrinted>
  <dcterms:created xsi:type="dcterms:W3CDTF">2012-08-21T19:43:21Z</dcterms:created>
  <dcterms:modified xsi:type="dcterms:W3CDTF">2022-12-26T18:54:20Z</dcterms:modified>
</cp:coreProperties>
</file>